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83" r:id="rId22"/>
    <p:sldId id="282" r:id="rId23"/>
    <p:sldId id="281" r:id="rId24"/>
    <p:sldId id="280" r:id="rId25"/>
    <p:sldId id="284" r:id="rId26"/>
    <p:sldId id="274" r:id="rId27"/>
    <p:sldId id="275" r:id="rId28"/>
    <p:sldId id="285" r:id="rId29"/>
    <p:sldId id="290" r:id="rId30"/>
    <p:sldId id="291" r:id="rId31"/>
    <p:sldId id="289" r:id="rId32"/>
    <p:sldId id="288" r:id="rId33"/>
    <p:sldId id="287" r:id="rId34"/>
    <p:sldId id="292" r:id="rId35"/>
    <p:sldId id="276" r:id="rId36"/>
    <p:sldId id="277" r:id="rId37"/>
    <p:sldId id="278" r:id="rId38"/>
    <p:sldId id="293" r:id="rId39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2423" autoAdjust="0"/>
  </p:normalViewPr>
  <p:slideViewPr>
    <p:cSldViewPr snapToGrid="0" snapToObjects="1">
      <p:cViewPr>
        <p:scale>
          <a:sx n="60" d="100"/>
          <a:sy n="60" d="100"/>
        </p:scale>
        <p:origin x="-1768" y="-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Providing</a:t>
            </a:r>
            <a:r>
              <a:rPr lang="en-US" baseline="0" dirty="0" smtClean="0"/>
              <a:t> 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Workshops at national conferences to engage researchers and get them </a:t>
            </a:r>
            <a:r>
              <a:rPr lang="en-US" baseline="0" smtClean="0"/>
              <a:t>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data.</a:t>
            </a:r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Stores</a:t>
            </a:r>
            <a:r>
              <a:rPr lang="en-US" baseline="0" dirty="0" smtClean="0"/>
              <a:t> 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learn more about how it might work for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browser.</a:t>
            </a:r>
          </a:p>
          <a:p>
            <a:r>
              <a:rPr lang="en-US" baseline="0" dirty="0" smtClean="0"/>
              <a:t>Following best practices for user experience and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Penn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risk</a:t>
            </a:r>
          </a:p>
          <a:p>
            <a:r>
              <a:rPr lang="en-US" baseline="0" dirty="0" smtClean="0"/>
              <a:t>IRB, Participants, 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plans, participant consent forms help researchers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>
                <a:solidFill>
                  <a:srgbClr val="53585F"/>
                </a:solidFill>
                <a:uFill>
                  <a:solidFill/>
                </a:uFill>
              </a:rPr>
              <a:t>A Repository for Storing, Managing, and Reusing Video Data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6" name="crazyswing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00" y="1266644"/>
            <a:ext cx="12054880" cy="67808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1347</Words>
  <Application>Microsoft Macintosh PowerPoint</Application>
  <PresentationFormat>Custom</PresentationFormat>
  <Paragraphs>165</Paragraphs>
  <Slides>38</Slides>
  <Notes>31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White</vt:lpstr>
      <vt:lpstr>Databrary A Repository for Storing, Managing, and Reusing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Vicky Foo</cp:lastModifiedBy>
  <cp:revision>77</cp:revision>
  <dcterms:modified xsi:type="dcterms:W3CDTF">2015-06-05T15:19:19Z</dcterms:modified>
</cp:coreProperties>
</file>